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FC7EF8-DEEE-4EBC-9023-881C898C6DDC}" v="32" dt="2023-10-15T01:05:05.097"/>
    <p1510:client id="{5918182A-B4C4-4A6E-BBA6-9869429CA3E4}" v="503" dt="2023-10-14T14:26:02.377"/>
    <p1510:client id="{EFAC0CD6-C31F-447F-8304-DB28F9D0FD0D}" v="143" dt="2023-10-14T17:03:21.5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83" d="100"/>
          <a:sy n="83" d="100"/>
        </p:scale>
        <p:origin x="86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4T16:45:56.6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11853 7744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4T16:45:56.6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12240 7151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4T14:21:58.4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11853 7744 16383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4T14:21:58.4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12240 7151 16383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4T14:21:58.4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11853 7744 16383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4T14:21:58.4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12240 7151 16383 0 0,'0'0'0'0'0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10/15/2023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503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254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3253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96059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9746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10/15/2023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5781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10/15/2023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861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2104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725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821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122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173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050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10/15/2023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57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10/15/2023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839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10/15/2023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301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014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4AAD347D-5ACD-4C99-B74B-A9C85AD731AF}" type="datetimeFigureOut">
              <a:rPr lang="en-US" smtClean="0"/>
              <a:pPr/>
              <a:t>10/15/2023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403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Calibri" panose="020F0502020204030204" pitchFamily="34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customXml" Target="../ink/ink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customXml" Target="../ink/ink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customXml" Target="../ink/ink6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BCB9D8-6EF7-0425-D0D6-FBB8FBD7A9C4}"/>
              </a:ext>
            </a:extLst>
          </p:cNvPr>
          <p:cNvSpPr txBox="1"/>
          <p:nvPr/>
        </p:nvSpPr>
        <p:spPr>
          <a:xfrm>
            <a:off x="751163" y="1146063"/>
            <a:ext cx="5897095" cy="27392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Họ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Tên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: Lê Minh Khang</a:t>
            </a:r>
            <a:b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600" dirty="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Lớp</a:t>
            </a:r>
            <a:r>
              <a:rPr lang="en-US" sz="36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 : JSB09-SCN</a:t>
            </a:r>
            <a:b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Sở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thích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chơi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game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chơi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thao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BB4C3B-25F4-B64A-1F23-F701DAEEED6A}"/>
              </a:ext>
            </a:extLst>
          </p:cNvPr>
          <p:cNvSpPr txBox="1"/>
          <p:nvPr/>
        </p:nvSpPr>
        <p:spPr>
          <a:xfrm>
            <a:off x="515470" y="2655793"/>
            <a:ext cx="390525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Sản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phẩm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hôm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nay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6" name="Picture 5" descr="A screenshot of a computer game">
            <a:extLst>
              <a:ext uri="{FF2B5EF4-FFF2-40B4-BE49-F238E27FC236}">
                <a16:creationId xmlns:a16="http://schemas.microsoft.com/office/drawing/2014/main" id="{92E605EB-32E6-9CC9-C6BF-4D720FFDE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047" y="1709003"/>
            <a:ext cx="6743699" cy="311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0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68EEE-7CD2-952D-4ED9-F3769DBE4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934" y="374276"/>
            <a:ext cx="3644898" cy="1041943"/>
          </a:xfrm>
        </p:spPr>
        <p:txBody>
          <a:bodyPr/>
          <a:lstStyle/>
          <a:p>
            <a:r>
              <a:rPr lang="en-US" sz="2800" b="1" err="1">
                <a:solidFill>
                  <a:schemeClr val="tx1"/>
                </a:solidFill>
              </a:rPr>
              <a:t>Những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err="1">
                <a:solidFill>
                  <a:schemeClr val="tx1"/>
                </a:solidFill>
              </a:rPr>
              <a:t>hình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err="1">
                <a:solidFill>
                  <a:schemeClr val="tx1"/>
                </a:solidFill>
              </a:rPr>
              <a:t>ảnh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err="1">
                <a:solidFill>
                  <a:schemeClr val="tx1"/>
                </a:solidFill>
              </a:rPr>
              <a:t>của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err="1">
                <a:solidFill>
                  <a:schemeClr val="tx1"/>
                </a:solidFill>
              </a:rPr>
              <a:t>sản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err="1">
                <a:solidFill>
                  <a:schemeClr val="tx1"/>
                </a:solidFill>
              </a:rPr>
              <a:t>phẩm</a:t>
            </a:r>
            <a:endParaRPr lang="en-US" sz="2800" b="1">
              <a:solidFill>
                <a:schemeClr val="tx1"/>
              </a:solidFill>
            </a:endParaRPr>
          </a:p>
        </p:txBody>
      </p:sp>
      <p:pic>
        <p:nvPicPr>
          <p:cNvPr id="4" name="Picture 3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7F433AE8-7E85-22BA-5B56-7EC6DDB88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242" y="-50541"/>
            <a:ext cx="6467814" cy="3233676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F3A6EFC-CDF7-4495-2B16-8F4C23D1F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482" y="3182449"/>
            <a:ext cx="7784109" cy="367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1744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7F433AE8-7E85-22BA-5B56-7EC6DDB88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" y="2698"/>
            <a:ext cx="6526839" cy="3421707"/>
          </a:xfrm>
          <a:prstGeom prst="rect">
            <a:avLst/>
          </a:prstGeom>
        </p:spPr>
      </p:pic>
      <p:pic>
        <p:nvPicPr>
          <p:cNvPr id="5" name="Picture 4" descr="A screenshot of a video game device&#10;&#10;Description automatically generated">
            <a:extLst>
              <a:ext uri="{FF2B5EF4-FFF2-40B4-BE49-F238E27FC236}">
                <a16:creationId xmlns:a16="http://schemas.microsoft.com/office/drawing/2014/main" id="{0F3A6EFC-CDF7-4495-2B16-8F4C23D1F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4502" y="3423879"/>
            <a:ext cx="6316140" cy="343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6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bags with drawings on them&#10;&#10;Description automatically generated">
            <a:extLst>
              <a:ext uri="{FF2B5EF4-FFF2-40B4-BE49-F238E27FC236}">
                <a16:creationId xmlns:a16="http://schemas.microsoft.com/office/drawing/2014/main" id="{0F3A6EFC-CDF7-4495-2B16-8F4C23D1F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638" y="1751332"/>
            <a:ext cx="6260111" cy="307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7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0F3A6EFC-CDF7-4495-2B16-8F4C23D1F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911" y="1433754"/>
            <a:ext cx="6260111" cy="3106036"/>
          </a:xfrm>
          <a:prstGeom prst="rect">
            <a:avLst/>
          </a:prstGeom>
        </p:spPr>
      </p:pic>
      <p:pic>
        <p:nvPicPr>
          <p:cNvPr id="2" name="Picture 1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9A5943AC-BEF3-C7EB-58B1-7C4216C24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9677" y="4542631"/>
            <a:ext cx="6655953" cy="87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2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8C6B7A4-3A48-FBC6-9782-A7C82CFA4021}"/>
                  </a:ext>
                </a:extLst>
              </p14:cNvPr>
              <p14:cNvContentPartPr/>
              <p14:nvPr/>
            </p14:nvContentPartPr>
            <p14:xfrm>
              <a:off x="-3098130" y="3228473"/>
              <a:ext cx="50131" cy="50131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8C6B7A4-3A48-FBC6-9782-A7C82CFA40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604680" y="721923"/>
                <a:ext cx="5013100" cy="5013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0424BD7-AF0D-C1A2-4411-A02DC3121B17}"/>
                  </a:ext>
                </a:extLst>
              </p14:cNvPr>
              <p14:cNvContentPartPr/>
              <p14:nvPr/>
            </p14:nvContentPartPr>
            <p14:xfrm>
              <a:off x="-2496551" y="2346158"/>
              <a:ext cx="50131" cy="50131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0424BD7-AF0D-C1A2-4411-A02DC3121B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003101" y="-160392"/>
                <a:ext cx="5013100" cy="501310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DFD3DEE-81E6-FCDB-614D-20C53DCFE335}"/>
              </a:ext>
            </a:extLst>
          </p:cNvPr>
          <p:cNvSpPr txBox="1"/>
          <p:nvPr/>
        </p:nvSpPr>
        <p:spPr>
          <a:xfrm>
            <a:off x="394330" y="293733"/>
            <a:ext cx="59777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 err="1">
                <a:latin typeface="Calibri" panose="020F0502020204030204" pitchFamily="34" charset="0"/>
              </a:rPr>
              <a:t>Những</a:t>
            </a:r>
            <a:r>
              <a:rPr lang="en-US" sz="3600" dirty="0">
                <a:latin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</a:rPr>
              <a:t>khó</a:t>
            </a:r>
            <a:r>
              <a:rPr lang="en-US" sz="3600" dirty="0">
                <a:latin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</a:rPr>
              <a:t>khăn</a:t>
            </a:r>
            <a:r>
              <a:rPr lang="en-US" sz="3600" dirty="0">
                <a:latin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</a:rPr>
              <a:t>gặp</a:t>
            </a:r>
            <a:r>
              <a:rPr lang="en-US" sz="3600" dirty="0">
                <a:latin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</a:rPr>
              <a:t>phải</a:t>
            </a:r>
            <a:endParaRPr lang="en-US" sz="3600" dirty="0">
              <a:latin typeface="Calibri" panose="020F0502020204030204" pitchFamily="34" charset="0"/>
            </a:endParaRPr>
          </a:p>
        </p:txBody>
      </p:sp>
      <p:pic>
        <p:nvPicPr>
          <p:cNvPr id="2" name="Picture 1" descr="Confused Woman Meme - Funny Meeting Backgrounds">
            <a:extLst>
              <a:ext uri="{FF2B5EF4-FFF2-40B4-BE49-F238E27FC236}">
                <a16:creationId xmlns:a16="http://schemas.microsoft.com/office/drawing/2014/main" id="{FE461180-3595-D424-F77F-AB23B4273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2598" y="1901683"/>
            <a:ext cx="5726804" cy="374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94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8C6B7A4-3A48-FBC6-9782-A7C82CFA4021}"/>
                  </a:ext>
                </a:extLst>
              </p14:cNvPr>
              <p14:cNvContentPartPr/>
              <p14:nvPr/>
            </p14:nvContentPartPr>
            <p14:xfrm>
              <a:off x="-3098130" y="3228473"/>
              <a:ext cx="50131" cy="50131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8C6B7A4-3A48-FBC6-9782-A7C82CFA40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604680" y="721923"/>
                <a:ext cx="5013100" cy="5013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0424BD7-AF0D-C1A2-4411-A02DC3121B17}"/>
                  </a:ext>
                </a:extLst>
              </p14:cNvPr>
              <p14:cNvContentPartPr/>
              <p14:nvPr/>
            </p14:nvContentPartPr>
            <p14:xfrm>
              <a:off x="-2496551" y="2346158"/>
              <a:ext cx="50131" cy="50131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0424BD7-AF0D-C1A2-4411-A02DC3121B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003101" y="-160392"/>
                <a:ext cx="5013100" cy="501310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DFD3DEE-81E6-FCDB-614D-20C53DCFE335}"/>
              </a:ext>
            </a:extLst>
          </p:cNvPr>
          <p:cNvSpPr txBox="1"/>
          <p:nvPr/>
        </p:nvSpPr>
        <p:spPr>
          <a:xfrm>
            <a:off x="3110753" y="280131"/>
            <a:ext cx="612227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Nếu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thắc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mắc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thì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mọi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cứ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đặt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ra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ạ.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Thanks For Listening Emoji Gif - canvas-crabs">
            <a:extLst>
              <a:ext uri="{FF2B5EF4-FFF2-40B4-BE49-F238E27FC236}">
                <a16:creationId xmlns:a16="http://schemas.microsoft.com/office/drawing/2014/main" id="{30230514-39AC-0459-4180-677F2150A5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151" y="1807504"/>
            <a:ext cx="5981698" cy="270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166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8C6B7A4-3A48-FBC6-9782-A7C82CFA4021}"/>
                  </a:ext>
                </a:extLst>
              </p14:cNvPr>
              <p14:cNvContentPartPr/>
              <p14:nvPr/>
            </p14:nvContentPartPr>
            <p14:xfrm>
              <a:off x="-3098130" y="3228473"/>
              <a:ext cx="50131" cy="50131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8C6B7A4-3A48-FBC6-9782-A7C82CFA40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604680" y="721923"/>
                <a:ext cx="5013100" cy="5013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0424BD7-AF0D-C1A2-4411-A02DC3121B17}"/>
                  </a:ext>
                </a:extLst>
              </p14:cNvPr>
              <p14:cNvContentPartPr/>
              <p14:nvPr/>
            </p14:nvContentPartPr>
            <p14:xfrm>
              <a:off x="-2496551" y="2346158"/>
              <a:ext cx="50131" cy="50131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0424BD7-AF0D-C1A2-4411-A02DC3121B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003101" y="-160392"/>
                <a:ext cx="5013100" cy="501310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DFD3DEE-81E6-FCDB-614D-20C53DCFE335}"/>
              </a:ext>
            </a:extLst>
          </p:cNvPr>
          <p:cNvSpPr txBox="1"/>
          <p:nvPr/>
        </p:nvSpPr>
        <p:spPr>
          <a:xfrm>
            <a:off x="250484" y="1555659"/>
            <a:ext cx="5845515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dirty="0" err="1">
                <a:latin typeface="Bahnschrift Condensed" panose="020B0502040204020203" pitchFamily="34" charset="0"/>
              </a:rPr>
              <a:t>Cảm</a:t>
            </a:r>
            <a:r>
              <a:rPr lang="en-US" sz="4400" dirty="0">
                <a:latin typeface="Bahnschrift Condensed" panose="020B0502040204020203" pitchFamily="34" charset="0"/>
              </a:rPr>
              <a:t> </a:t>
            </a:r>
            <a:r>
              <a:rPr lang="en-US" sz="4400" dirty="0" err="1">
                <a:latin typeface="Bahnschrift Condensed" panose="020B0502040204020203" pitchFamily="34" charset="0"/>
              </a:rPr>
              <a:t>thầy</a:t>
            </a:r>
            <a:r>
              <a:rPr lang="en-US" sz="4400" dirty="0">
                <a:latin typeface="Bahnschrift Condensed" panose="020B0502040204020203" pitchFamily="34" charset="0"/>
              </a:rPr>
              <a:t> </a:t>
            </a:r>
            <a:r>
              <a:rPr lang="en-US" sz="4400" dirty="0" err="1">
                <a:latin typeface="Bahnschrift Condensed" panose="020B0502040204020203" pitchFamily="34" charset="0"/>
              </a:rPr>
              <a:t>cô</a:t>
            </a:r>
            <a:r>
              <a:rPr lang="en-US" sz="4400" dirty="0">
                <a:latin typeface="Bahnschrift Condensed" panose="020B0502040204020203" pitchFamily="34" charset="0"/>
              </a:rPr>
              <a:t> </a:t>
            </a:r>
            <a:r>
              <a:rPr lang="en-US" sz="4400" dirty="0" err="1">
                <a:latin typeface="Bahnschrift Condensed" panose="020B0502040204020203" pitchFamily="34" charset="0"/>
              </a:rPr>
              <a:t>và</a:t>
            </a:r>
            <a:r>
              <a:rPr lang="en-US" sz="4400" dirty="0">
                <a:latin typeface="Bahnschrift Condensed" panose="020B0502040204020203" pitchFamily="34" charset="0"/>
              </a:rPr>
              <a:t> ban </a:t>
            </a:r>
            <a:r>
              <a:rPr lang="en-US" sz="4400" dirty="0" err="1">
                <a:latin typeface="Bahnschrift Condensed" panose="020B0502040204020203" pitchFamily="34" charset="0"/>
              </a:rPr>
              <a:t>giám</a:t>
            </a:r>
            <a:r>
              <a:rPr lang="en-US" sz="4400" dirty="0">
                <a:latin typeface="Bahnschrift Condensed" panose="020B0502040204020203" pitchFamily="34" charset="0"/>
              </a:rPr>
              <a:t> </a:t>
            </a:r>
            <a:r>
              <a:rPr lang="en-US" sz="4400" dirty="0" err="1">
                <a:latin typeface="Bahnschrift Condensed" panose="020B0502040204020203" pitchFamily="34" charset="0"/>
              </a:rPr>
              <a:t>khảo</a:t>
            </a:r>
            <a:r>
              <a:rPr lang="en-US" sz="4400" dirty="0">
                <a:latin typeface="Bahnschrift Condensed" panose="020B0502040204020203" pitchFamily="34" charset="0"/>
              </a:rPr>
              <a:t> </a:t>
            </a:r>
            <a:r>
              <a:rPr lang="en-US" sz="4400" dirty="0" err="1">
                <a:latin typeface="Bahnschrift Condensed" panose="020B0502040204020203" pitchFamily="34" charset="0"/>
              </a:rPr>
              <a:t>đã</a:t>
            </a:r>
            <a:r>
              <a:rPr lang="en-US" sz="4400" dirty="0">
                <a:latin typeface="Bahnschrift Condensed" panose="020B0502040204020203" pitchFamily="34" charset="0"/>
              </a:rPr>
              <a:t> </a:t>
            </a:r>
            <a:r>
              <a:rPr lang="en-US" sz="4400" dirty="0" err="1">
                <a:latin typeface="Bahnschrift Condensed" panose="020B0502040204020203" pitchFamily="34" charset="0"/>
              </a:rPr>
              <a:t>giành</a:t>
            </a:r>
            <a:r>
              <a:rPr lang="en-US" sz="4400" dirty="0">
                <a:latin typeface="Bahnschrift Condensed" panose="020B0502040204020203" pitchFamily="34" charset="0"/>
              </a:rPr>
              <a:t> </a:t>
            </a:r>
            <a:r>
              <a:rPr lang="en-US" sz="4400" dirty="0" err="1">
                <a:latin typeface="Bahnschrift Condensed" panose="020B0502040204020203" pitchFamily="34" charset="0"/>
              </a:rPr>
              <a:t>thời</a:t>
            </a:r>
            <a:r>
              <a:rPr lang="en-US" sz="4400" dirty="0">
                <a:latin typeface="Bahnschrift Condensed" panose="020B0502040204020203" pitchFamily="34" charset="0"/>
              </a:rPr>
              <a:t> </a:t>
            </a:r>
            <a:r>
              <a:rPr lang="en-US" sz="4400" dirty="0" err="1">
                <a:latin typeface="Bahnschrift Condensed" panose="020B0502040204020203" pitchFamily="34" charset="0"/>
              </a:rPr>
              <a:t>gian</a:t>
            </a:r>
            <a:r>
              <a:rPr lang="en-US" sz="4400" dirty="0">
                <a:latin typeface="Bahnschrift Condensed" panose="020B0502040204020203" pitchFamily="34" charset="0"/>
              </a:rPr>
              <a:t> </a:t>
            </a:r>
            <a:r>
              <a:rPr lang="en-US" sz="4400" dirty="0" err="1">
                <a:latin typeface="Bahnschrift Condensed" panose="020B0502040204020203" pitchFamily="34" charset="0"/>
              </a:rPr>
              <a:t>nghe</a:t>
            </a:r>
            <a:r>
              <a:rPr lang="en-US" sz="4400" dirty="0">
                <a:latin typeface="Bahnschrift Condensed" panose="020B0502040204020203" pitchFamily="34" charset="0"/>
              </a:rPr>
              <a:t> </a:t>
            </a:r>
            <a:r>
              <a:rPr lang="en-US" sz="4400" dirty="0" err="1">
                <a:latin typeface="Bahnschrift Condensed" panose="020B0502040204020203" pitchFamily="34" charset="0"/>
              </a:rPr>
              <a:t>về</a:t>
            </a:r>
            <a:r>
              <a:rPr lang="en-US" sz="4400" dirty="0">
                <a:latin typeface="Bahnschrift Condensed" panose="020B0502040204020203" pitchFamily="34" charset="0"/>
              </a:rPr>
              <a:t> </a:t>
            </a:r>
            <a:r>
              <a:rPr lang="en-US" sz="4400" dirty="0" err="1">
                <a:latin typeface="Bahnschrift Condensed" panose="020B0502040204020203" pitchFamily="34" charset="0"/>
              </a:rPr>
              <a:t>sản</a:t>
            </a:r>
            <a:r>
              <a:rPr lang="en-US" sz="4400" dirty="0">
                <a:latin typeface="Bahnschrift Condensed" panose="020B0502040204020203" pitchFamily="34" charset="0"/>
              </a:rPr>
              <a:t> </a:t>
            </a:r>
            <a:r>
              <a:rPr lang="en-US" sz="4400" dirty="0" err="1">
                <a:latin typeface="Bahnschrift Condensed" panose="020B0502040204020203" pitchFamily="34" charset="0"/>
              </a:rPr>
              <a:t>phẩm</a:t>
            </a:r>
            <a:r>
              <a:rPr lang="en-US" sz="4400" dirty="0">
                <a:latin typeface="Bahnschrift Condensed" panose="020B0502040204020203" pitchFamily="34" charset="0"/>
              </a:rPr>
              <a:t> </a:t>
            </a:r>
            <a:r>
              <a:rPr lang="en-US" sz="4400" dirty="0" err="1">
                <a:latin typeface="Bahnschrift Condensed" panose="020B0502040204020203" pitchFamily="34" charset="0"/>
              </a:rPr>
              <a:t>của</a:t>
            </a:r>
            <a:r>
              <a:rPr lang="en-US" sz="4400" dirty="0">
                <a:latin typeface="Bahnschrift Condensed" panose="020B0502040204020203" pitchFamily="34" charset="0"/>
              </a:rPr>
              <a:t> </a:t>
            </a:r>
            <a:r>
              <a:rPr lang="en-US" sz="4400" dirty="0" err="1">
                <a:latin typeface="Bahnschrift Condensed" panose="020B0502040204020203" pitchFamily="34" charset="0"/>
              </a:rPr>
              <a:t>em</a:t>
            </a:r>
            <a:r>
              <a:rPr lang="en-US" sz="4400" dirty="0">
                <a:latin typeface="Bahnschrift Condensed" panose="020B0502040204020203" pitchFamily="34" charset="0"/>
              </a:rPr>
              <a:t>.</a:t>
            </a:r>
            <a:endParaRPr lang="en-US" sz="2400" dirty="0">
              <a:latin typeface="Bahnschrift Condensed" panose="020B0502040204020203" pitchFamily="34" charset="0"/>
            </a:endParaRPr>
          </a:p>
        </p:txBody>
      </p:sp>
      <p:pic>
        <p:nvPicPr>
          <p:cNvPr id="2" name="Picture 1" descr="Blogmas/Blogcember 2018 Day Twenty-Three: Favorite TV Shows of 2018 ...">
            <a:extLst>
              <a:ext uri="{FF2B5EF4-FFF2-40B4-BE49-F238E27FC236}">
                <a16:creationId xmlns:a16="http://schemas.microsoft.com/office/drawing/2014/main" id="{60B2FFAB-60E5-EE18-9895-0A0313C1C0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2287" y="3018527"/>
            <a:ext cx="5115463" cy="384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42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</TotalTime>
  <Words>70</Words>
  <Application>Microsoft Office PowerPoint</Application>
  <PresentationFormat>Widescreen</PresentationFormat>
  <Paragraphs>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Bahnschrift Condensed</vt:lpstr>
      <vt:lpstr>Calibri</vt:lpstr>
      <vt:lpstr>Times New Roman</vt:lpstr>
      <vt:lpstr>Wingdings 3</vt:lpstr>
      <vt:lpstr>Ion</vt:lpstr>
      <vt:lpstr>PowerPoint Presentation</vt:lpstr>
      <vt:lpstr>PowerPoint Presentation</vt:lpstr>
      <vt:lpstr>Những hình ảnh của sản phẩm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By Ko</cp:lastModifiedBy>
  <cp:revision>200</cp:revision>
  <dcterms:created xsi:type="dcterms:W3CDTF">2023-09-19T16:03:48Z</dcterms:created>
  <dcterms:modified xsi:type="dcterms:W3CDTF">2023-10-15T03:01:47Z</dcterms:modified>
</cp:coreProperties>
</file>